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9" autoAdjust="0"/>
    <p:restoredTop sz="86475" autoAdjust="0"/>
  </p:normalViewPr>
  <p:slideViewPr>
    <p:cSldViewPr>
      <p:cViewPr varScale="1">
        <p:scale>
          <a:sx n="92" d="100"/>
          <a:sy n="92" d="100"/>
        </p:scale>
        <p:origin x="-16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8C86-9022-48F5-9CAC-A086F9096930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1335-C3A4-40AE-9F00-8696AD137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84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8C86-9022-48F5-9CAC-A086F9096930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1335-C3A4-40AE-9F00-8696AD137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1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8C86-9022-48F5-9CAC-A086F9096930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1335-C3A4-40AE-9F00-8696AD137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0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8C86-9022-48F5-9CAC-A086F9096930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1335-C3A4-40AE-9F00-8696AD137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8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8C86-9022-48F5-9CAC-A086F9096930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1335-C3A4-40AE-9F00-8696AD137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8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8C86-9022-48F5-9CAC-A086F9096930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1335-C3A4-40AE-9F00-8696AD137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3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8C86-9022-48F5-9CAC-A086F9096930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1335-C3A4-40AE-9F00-8696AD137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7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8C86-9022-48F5-9CAC-A086F9096930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1335-C3A4-40AE-9F00-8696AD137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28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8C86-9022-48F5-9CAC-A086F9096930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1335-C3A4-40AE-9F00-8696AD137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5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8C86-9022-48F5-9CAC-A086F9096930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1335-C3A4-40AE-9F00-8696AD137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8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8C86-9022-48F5-9CAC-A086F9096930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1335-C3A4-40AE-9F00-8696AD137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05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8C86-9022-48F5-9CAC-A086F9096930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21335-C3A4-40AE-9F00-8696AD137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7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owoc@stgeorgeschool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Room 205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(Social Studies, Religion, Phonics)&amp; </a:t>
            </a:r>
          </a:p>
          <a:p>
            <a:r>
              <a:rPr lang="en-US" dirty="0" smtClean="0"/>
              <a:t>Junior High 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211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info: </a:t>
            </a:r>
            <a:r>
              <a:rPr lang="en-US" dirty="0" smtClean="0">
                <a:hlinkClick r:id="rId2"/>
              </a:rPr>
              <a:t>jowoc@stgeorgeschool.org</a:t>
            </a:r>
            <a:endParaRPr lang="en-US" dirty="0" smtClean="0"/>
          </a:p>
          <a:p>
            <a:r>
              <a:rPr lang="en-US" dirty="0" smtClean="0"/>
              <a:t>Phone: 708-532-2626 (extension TBD)</a:t>
            </a:r>
          </a:p>
          <a:p>
            <a:r>
              <a:rPr lang="en-US" dirty="0" smtClean="0"/>
              <a:t>Notes</a:t>
            </a:r>
          </a:p>
          <a:p>
            <a:r>
              <a:rPr lang="en-US" dirty="0" smtClean="0"/>
              <a:t>Math tutoring on Mondays after school(Must email permission or receive note by 10AM)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57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my K-12 website for daily homework, upcoming quizzes, tests, projects, supplies</a:t>
            </a:r>
          </a:p>
          <a:p>
            <a:r>
              <a:rPr lang="en-US" dirty="0" smtClean="0"/>
              <a:t>Homework usually posted by 3PM</a:t>
            </a:r>
          </a:p>
          <a:p>
            <a:r>
              <a:rPr lang="en-US" dirty="0" smtClean="0"/>
              <a:t>Check PowerSchool at least once a week for grades (usually updated on Sunday nights)</a:t>
            </a:r>
          </a:p>
          <a:p>
            <a:r>
              <a:rPr lang="en-US" dirty="0" smtClean="0"/>
              <a:t>Homework is the </a:t>
            </a:r>
            <a:r>
              <a:rPr lang="en-US" b="1" dirty="0" smtClean="0"/>
              <a:t>student’s </a:t>
            </a:r>
            <a:r>
              <a:rPr lang="en-US" dirty="0" smtClean="0"/>
              <a:t>responsibility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812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Supplies &amp;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the following EVERYDAY!!!</a:t>
            </a:r>
          </a:p>
          <a:p>
            <a:r>
              <a:rPr lang="en-US" dirty="0" smtClean="0"/>
              <a:t>Calculator</a:t>
            </a:r>
          </a:p>
          <a:p>
            <a:r>
              <a:rPr lang="en-US" dirty="0" smtClean="0"/>
              <a:t>Book(covered), workbook, notebook</a:t>
            </a:r>
          </a:p>
          <a:p>
            <a:r>
              <a:rPr lang="en-US" dirty="0" smtClean="0"/>
              <a:t>SHARP pencils, one pen</a:t>
            </a:r>
          </a:p>
          <a:p>
            <a:r>
              <a:rPr lang="en-US" dirty="0" smtClean="0"/>
              <a:t>Use proper headings </a:t>
            </a:r>
          </a:p>
          <a:p>
            <a:r>
              <a:rPr lang="en-US" dirty="0" smtClean="0"/>
              <a:t>SHOW ALL WORK!!!!!!!!!!!!!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470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Tests are usually every 2 weeks. </a:t>
            </a:r>
            <a:endParaRPr lang="en-US" dirty="0"/>
          </a:p>
          <a:p>
            <a:r>
              <a:rPr lang="en-US" dirty="0" smtClean="0"/>
              <a:t>Test date announced 4 or 5 days prior</a:t>
            </a:r>
          </a:p>
          <a:p>
            <a:r>
              <a:rPr lang="en-US" dirty="0" smtClean="0"/>
              <a:t>Quizzes are usually given </a:t>
            </a:r>
            <a:r>
              <a:rPr lang="en-US" b="1" dirty="0" smtClean="0"/>
              <a:t>every week </a:t>
            </a:r>
            <a:r>
              <a:rPr lang="en-US" dirty="0" smtClean="0"/>
              <a:t>on material covered thus far.(Thursdays or Fridays)</a:t>
            </a:r>
          </a:p>
          <a:p>
            <a:r>
              <a:rPr lang="en-US" dirty="0" smtClean="0"/>
              <a:t>Homework assigned 3-4 days per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419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work must be shown</a:t>
            </a:r>
          </a:p>
          <a:p>
            <a:r>
              <a:rPr lang="en-US" dirty="0" smtClean="0"/>
              <a:t>Check website for assignment </a:t>
            </a:r>
          </a:p>
          <a:p>
            <a:r>
              <a:rPr lang="en-US" dirty="0" smtClean="0"/>
              <a:t>Neat work is a must (may need to be completed again if not done properly)</a:t>
            </a:r>
          </a:p>
          <a:p>
            <a:r>
              <a:rPr lang="en-US" dirty="0" smtClean="0"/>
              <a:t>One completion grade given for homework for week (% deductions for late/missing work)</a:t>
            </a:r>
          </a:p>
          <a:p>
            <a:r>
              <a:rPr lang="en-US" dirty="0" smtClean="0"/>
              <a:t>Review material to keep it fresh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94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“TRYING” Remind 101</a:t>
            </a:r>
          </a:p>
          <a:p>
            <a:r>
              <a:rPr lang="en-US" dirty="0" smtClean="0"/>
              <a:t>Optional email/text alerts for parents</a:t>
            </a:r>
          </a:p>
          <a:p>
            <a:r>
              <a:rPr lang="en-US" dirty="0" smtClean="0"/>
              <a:t>Examples: test reminders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upcoming events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dress down days</a:t>
            </a:r>
          </a:p>
          <a:p>
            <a:endParaRPr lang="en-US" dirty="0"/>
          </a:p>
          <a:p>
            <a:r>
              <a:rPr lang="en-US" dirty="0" smtClean="0"/>
              <a:t>SEE instruction sheet for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59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229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Welcome to Room 205</vt:lpstr>
      <vt:lpstr>Quick Info</vt:lpstr>
      <vt:lpstr>Parent Pointers</vt:lpstr>
      <vt:lpstr>Math Supplies &amp; Tips</vt:lpstr>
      <vt:lpstr>FYI</vt:lpstr>
      <vt:lpstr>HOMEWORK</vt:lpstr>
      <vt:lpstr>Remind 101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Room 205</dc:title>
  <dc:creator>Judy Owoc</dc:creator>
  <cp:lastModifiedBy>Judy Owoc</cp:lastModifiedBy>
  <cp:revision>3</cp:revision>
  <dcterms:created xsi:type="dcterms:W3CDTF">2014-08-16T14:50:35Z</dcterms:created>
  <dcterms:modified xsi:type="dcterms:W3CDTF">2014-08-17T21:30:25Z</dcterms:modified>
</cp:coreProperties>
</file>